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2" r:id="rId5"/>
    <p:sldId id="261" r:id="rId6"/>
    <p:sldId id="259" r:id="rId7"/>
    <p:sldId id="260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3AEEFB-6D4D-4636-8DDD-8F255ADD9B4F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B1532-46EB-4DCC-9884-3B9B9A9E3AA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RHETORIC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art of speaking or writing (communicating) effectively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Analyzing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Plot Sequence (what happens next?)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Literary Elements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Irony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Symbolism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Etc.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Theme/Central Idea: Message/Moral/Life Lesson</a:t>
            </a:r>
          </a:p>
        </p:txBody>
      </p:sp>
    </p:spTree>
    <p:extLst>
      <p:ext uri="{BB962C8B-B14F-4D97-AF65-F5344CB8AC3E}">
        <p14:creationId xmlns:p14="http://schemas.microsoft.com/office/powerpoint/2010/main" val="134691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Digging Deeper…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Who is the SPEAKER?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Intended/Target Audience?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Subject/Topic?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Objective/Purpose?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Methods/Devices/Techniques/</a:t>
            </a:r>
          </a:p>
          <a:p>
            <a:pPr marL="0" indent="0">
              <a:buNone/>
            </a:pPr>
            <a:r>
              <a:rPr lang="en-US" sz="4000" dirty="0">
                <a:latin typeface="Comic Sans MS" panose="030F0702030302020204" pitchFamily="66" charset="0"/>
              </a:rPr>
              <a:t>  Strategies?</a:t>
            </a:r>
          </a:p>
        </p:txBody>
      </p:sp>
    </p:spTree>
    <p:extLst>
      <p:ext uri="{BB962C8B-B14F-4D97-AF65-F5344CB8AC3E}">
        <p14:creationId xmlns:p14="http://schemas.microsoft.com/office/powerpoint/2010/main" val="375654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5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What is </a:t>
            </a:r>
          </a:p>
          <a:p>
            <a:pPr marL="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a </a:t>
            </a:r>
          </a:p>
          <a:p>
            <a:pPr marL="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RHETORICAL DEVICE?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6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Simplify…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A Rhetorical Device is a TOOL an author/speaker uses to convey a point/message.</a:t>
            </a:r>
          </a:p>
        </p:txBody>
      </p:sp>
    </p:spTree>
    <p:extLst>
      <p:ext uri="{BB962C8B-B14F-4D97-AF65-F5344CB8AC3E}">
        <p14:creationId xmlns:p14="http://schemas.microsoft.com/office/powerpoint/2010/main" val="218722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Rhetorical Devices/Terms: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sz="3200" dirty="0">
                <a:latin typeface="Comic Sans MS" panose="030F0702030302020204" pitchFamily="66" charset="0"/>
              </a:rPr>
              <a:t>Repetition	Juxtaposition	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		Anecdote		Euphemism	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		Antithesis	Colloquialism	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		Repetition	Jargon			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		Hyperbole	Rhetorical Question</a:t>
            </a:r>
          </a:p>
          <a:p>
            <a:pPr>
              <a:spcBef>
                <a:spcPts val="0"/>
              </a:spcBef>
              <a:buNone/>
            </a:pPr>
            <a:endParaRPr lang="en-US" sz="3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>
                <a:latin typeface="Comic Sans MS" panose="030F0702030302020204" pitchFamily="66" charset="0"/>
              </a:rPr>
              <a:t>           DICTION &gt; TONE &gt; MOOD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/>
              <a:t>	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Hmmmm….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What is the difference between a literary term/element and a rhetorical device?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Comic Sans MS" panose="030F0702030302020204" pitchFamily="66" charset="0"/>
              </a:rPr>
              <a:t>Your Task: </a:t>
            </a:r>
            <a:br>
              <a:rPr lang="en-US" sz="5400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Read Mark Twain’s </a:t>
            </a:r>
            <a:r>
              <a:rPr lang="en-US" i="1" dirty="0">
                <a:latin typeface="Comic Sans MS" panose="030F0702030302020204" pitchFamily="66" charset="0"/>
              </a:rPr>
              <a:t>Advice to Youth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Working individually, Identify the following: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Speaker/Author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Target Audience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Topic/Subject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Objective/Purpose</a:t>
            </a:r>
          </a:p>
          <a:p>
            <a:pPr lvl="1"/>
            <a:r>
              <a:rPr lang="en-US" sz="2600" dirty="0">
                <a:latin typeface="Comic Sans MS" panose="030F0702030302020204" pitchFamily="66" charset="0"/>
              </a:rPr>
              <a:t>RHETORICAL DEVICES USED</a:t>
            </a:r>
          </a:p>
          <a:p>
            <a:pPr marL="393192" lvl="1" indent="0">
              <a:buNone/>
            </a:pPr>
            <a:endParaRPr lang="en-US" sz="26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Working in groups of two/three, combine your findings into a one-paragraph essay that specifically analyzes HOW Twain effectively conveys his message.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1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16773</TotalTime>
  <Words>173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Comic Sans MS</vt:lpstr>
      <vt:lpstr>Constantia</vt:lpstr>
      <vt:lpstr>Wingdings 2</vt:lpstr>
      <vt:lpstr>Flow</vt:lpstr>
      <vt:lpstr>RHETORIC</vt:lpstr>
      <vt:lpstr>Analyzing Literature</vt:lpstr>
      <vt:lpstr>Digging Deeper…</vt:lpstr>
      <vt:lpstr>Question:</vt:lpstr>
      <vt:lpstr>To Simplify…</vt:lpstr>
      <vt:lpstr>Rhetorical Devices/Terms:</vt:lpstr>
      <vt:lpstr>Hmmmm….</vt:lpstr>
      <vt:lpstr>Your Task: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</dc:title>
  <dc:creator>MSSD</dc:creator>
  <cp:lastModifiedBy>Markowitz, Lee</cp:lastModifiedBy>
  <cp:revision>43</cp:revision>
  <cp:lastPrinted>2013-09-13T14:30:16Z</cp:lastPrinted>
  <dcterms:created xsi:type="dcterms:W3CDTF">2010-09-14T10:38:39Z</dcterms:created>
  <dcterms:modified xsi:type="dcterms:W3CDTF">2019-09-05T14:19:13Z</dcterms:modified>
</cp:coreProperties>
</file>